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43924"/>
            <a:ext cx="6035040" cy="99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the0racle</dc:title>
  <dc:creator>the0racle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