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998491"/>
            <a:ext cx="6035040" cy="148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77280"/>
            <a:ext cx="1463040" cy="36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Este párrafo es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de relleno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Inicio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Entrega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Works</dc:title>
  <dc:creator>Singular Works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