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6" r:id="rId4"/>
  </p:sldMasterIdLst>
  <p:notesMasterIdLst>
    <p:notesMasterId r:id="rId51"/>
  </p:notesMasterIdLst>
  <p:sldIdLst>
    <p:sldId id="256" r:id="rId7"/>
    <p:sldId id="264" r:id="rId15"/>
    <p:sldId id="257" r:id="rId8"/>
    <p:sldId id="258" r:id="rId9"/>
    <p:sldId id="259" r:id="rId10"/>
    <p:sldId id="260" r:id="rId11"/>
    <p:sldId id="261" r:id="rId12"/>
    <p:sldId id="263" r:id="rId14"/>
    <p:sldId id="262" r:id="rId13"/>
    <p:sldId id="265" r:id="rId16"/>
  </p:sldIdLst>
  <p:sldSz cx="18288000" cy="10287000"/>
  <p:notesSz cx="6858000" cy="9144000"/>
  <p:defaultTextStyle>
    <a:defPPr>
      <a:defRPr lang="uk-UA"/>
    </a:defPPr>
    <a:lvl1pPr marL="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1pPr>
    <a:lvl2pPr marL="685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2pPr>
    <a:lvl3pPr marL="1371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3pPr>
    <a:lvl4pPr marL="2057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4pPr>
    <a:lvl5pPr marL="27432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5pPr>
    <a:lvl6pPr marL="34290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6pPr>
    <a:lvl7pPr marL="4114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7pPr>
    <a:lvl8pPr marL="4800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8pPr>
    <a:lvl9pPr marL="5486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40" userDrawn="1">
          <p15:clr>
            <a:srgbClr val="A4A3A4"/>
          </p15:clr>
        </p15:guide>
        <p15:guide id="2" pos="580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EB7"/>
    <a:srgbClr val="B2FFDA"/>
    <a:srgbClr val="2F80ED"/>
    <a:srgbClr val="202122"/>
    <a:srgbClr val="CF431F"/>
    <a:srgbClr val="FDB900"/>
    <a:srgbClr val="FAFAFA"/>
    <a:srgbClr val="F4F5FB"/>
    <a:srgbClr val="1FA4EF"/>
    <a:srgbClr val="F250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B344D84-9AFB-497E-A393-DC336BA19D2E}" styleName="Medium Style 3 –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Medium Style 1 –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003"/>
    <p:restoredTop sz="94719"/>
  </p:normalViewPr>
  <p:slideViewPr>
    <p:cSldViewPr snapToGrid="0">
      <p:cViewPr>
        <p:scale>
          <a:sx n="98" d="100"/>
          <a:sy n="98" d="100"/>
        </p:scale>
        <p:origin x="200" y="144"/>
      </p:cViewPr>
      <p:guideLst>
        <p:guide orient="horz" pos="3240"/>
        <p:guide pos="580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4" Type="http://schemas.openxmlformats.org/officeDocument/2006/relationships/slideMaster" Target="slideMasters/slide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51" Type="http://schemas.openxmlformats.org/officeDocument/2006/relationships/notesMaster" Target="notesMasters/notesMaster1.xml"/><Relationship Id="rId52" Type="http://schemas.openxmlformats.org/officeDocument/2006/relationships/presProps" Target="presProps.xml"/><Relationship Id="rId53" Type="http://schemas.openxmlformats.org/officeDocument/2006/relationships/viewProps" Target="viewProps.xml"/><Relationship Id="rId54" Type="http://schemas.openxmlformats.org/officeDocument/2006/relationships/theme" Target="theme/theme1.xml"/><Relationship Id="rId55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027185-10FB-4A57-B3F0-45136A811A24}" type="datetimeFigureOut">
              <a:rPr lang="uk-UA" smtClean="0"/>
              <a:t>10.05.24</a:t>
            </a:fld>
            <a:endParaRPr lang="uk-U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9C3A12-1E0F-412B-B376-8089A55D946C}" type="slidenum">
              <a:rPr lang="uk-UA" smtClean="0"/>
              <a:t>‹Nº›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672169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5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Source Sans 3"/>
                <a:ea typeface="Source Sans 3"/>
                <a:cs typeface="Source Sans 3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Source Sans 3"/>
                <a:ea typeface="Source Sans 3"/>
                <a:cs typeface="Source Sans 3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6320A0E1-5901-6049-9FD6-F25C2150B01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40378" y="1930401"/>
            <a:ext cx="16140858" cy="6829552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3pPr>
            <a:lvl4pPr marL="1158876" indent="-249238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4pPr>
            <a:lvl5pPr marL="1692276" indent="-239714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3200" b="1" i="0">
                <a:latin typeface="Source Sans 3"/>
                <a:ea typeface="Source Sans 3"/>
                <a:cs typeface="Source Sans 3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272" y="1917338"/>
            <a:ext cx="77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9" name="Text Placeholder 23">
            <a:extLst>
              <a:ext uri="{FF2B5EF4-FFF2-40B4-BE49-F238E27FC236}">
                <a16:creationId xmlns:a16="http://schemas.microsoft.com/office/drawing/2014/main" id="{B243C980-E760-9045-854D-053E5BBEE24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41237" y="1917338"/>
            <a:ext cx="77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439E2C29-9C7E-B843-9CC4-8F284642AE8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140272" y="1425490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53BFDBDC-4ADA-6E48-BF8D-F88F13FC4F2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40377" y="2373187"/>
            <a:ext cx="7739893" cy="6386766"/>
          </a:xfrm>
          <a:prstGeom prst="rect">
            <a:avLst/>
          </a:prstGeom>
        </p:spPr>
        <p:txBody>
          <a:bodyPr/>
          <a:lstStyle>
            <a:lvl1pPr marL="187325" indent="-176213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1pPr>
            <a:lvl2pPr marL="452438" indent="-201613">
              <a:buFont typeface="System Font Regular"/>
              <a:buChar char="⁃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2pPr>
            <a:lvl3pPr marL="677863" indent="-163513"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3pPr>
            <a:lvl4pPr marL="1158876" indent="-249238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4pPr>
            <a:lvl5pPr marL="1692276" indent="-239714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906FC40A-749F-E743-9E60-1C21310E64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9541235" y="2373187"/>
            <a:ext cx="7739893" cy="6386766"/>
          </a:xfrm>
          <a:prstGeom prst="rect">
            <a:avLst/>
          </a:prstGeom>
        </p:spPr>
        <p:txBody>
          <a:bodyPr/>
          <a:lstStyle>
            <a:lvl1pPr marL="187325" indent="-176213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1pPr>
            <a:lvl2pPr marL="452438" indent="-201613">
              <a:buFont typeface="System Font Regular"/>
              <a:buChar char="⁃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2pPr>
            <a:lvl3pPr marL="677863" indent="-163513"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3pPr>
            <a:lvl4pPr marL="1158876" indent="-249238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4pPr>
            <a:lvl5pPr marL="1692276" indent="-239714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20" name="Text Placeholder 23">
            <a:extLst>
              <a:ext uri="{FF2B5EF4-FFF2-40B4-BE49-F238E27FC236}">
                <a16:creationId xmlns:a16="http://schemas.microsoft.com/office/drawing/2014/main" id="{3E41DAC8-CED9-954C-A86D-F5083329BB8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21" name="Slide Number Placeholder 2">
            <a:extLst>
              <a:ext uri="{FF2B5EF4-FFF2-40B4-BE49-F238E27FC236}">
                <a16:creationId xmlns:a16="http://schemas.microsoft.com/office/drawing/2014/main" id="{BDE6D329-F697-714E-B287-3F85E2D75E26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sp>
        <p:nvSpPr>
          <p:cNvPr id="13" name="Text Placeholder 18">
            <a:extLst>
              <a:ext uri="{FF2B5EF4-FFF2-40B4-BE49-F238E27FC236}">
                <a16:creationId xmlns:a16="http://schemas.microsoft.com/office/drawing/2014/main" id="{132F3D5F-EBF9-9C4E-8D8C-04DF08F7F99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Source Sans 3"/>
                <a:ea typeface="Source Sans 3"/>
                <a:cs typeface="Source Sans 3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</p:spTree>
    <p:extLst>
      <p:ext uri="{BB962C8B-B14F-4D97-AF65-F5344CB8AC3E}">
        <p14:creationId xmlns:p14="http://schemas.microsoft.com/office/powerpoint/2010/main" val="22677906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hree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Source Sans 3"/>
                <a:ea typeface="Source Sans 3"/>
                <a:cs typeface="Source Sans 3"/>
              </a:defRPr>
            </a:lvl1pPr>
          </a:lstStyle>
          <a:p>
            <a:pPr marL="0" lvl="0"/>
            <a:r>
              <a:rPr lang="es-ES_tradnl" noProof="0"/>
              <a:t>Editar </a:t>
            </a:r>
            <a:r>
              <a:rPr lang="es-ES_tradnl" noProof="0" err="1"/>
              <a:t>Header</a:t>
            </a:r>
            <a:endParaRPr lang="es-ES_tradnl" noProof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272" y="1913409"/>
            <a:ext cx="50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31FDA0-CA2D-DF49-8C41-56EA2685487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40378" y="2365328"/>
            <a:ext cx="5040000" cy="6394623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3pPr>
            <a:lvl4pPr marL="1158876" indent="-249238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4pPr>
            <a:lvl5pPr marL="1692276" indent="-239714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9" name="Text Placeholder 23">
            <a:extLst>
              <a:ext uri="{FF2B5EF4-FFF2-40B4-BE49-F238E27FC236}">
                <a16:creationId xmlns:a16="http://schemas.microsoft.com/office/drawing/2014/main" id="{B243C980-E760-9045-854D-053E5BBEE24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624000" y="1917338"/>
            <a:ext cx="50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1" name="Text Placeholder 23">
            <a:extLst>
              <a:ext uri="{FF2B5EF4-FFF2-40B4-BE49-F238E27FC236}">
                <a16:creationId xmlns:a16="http://schemas.microsoft.com/office/drawing/2014/main" id="{467BF520-866E-074D-B88C-F0F64B9ED4C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2107622" y="1913409"/>
            <a:ext cx="50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F182587D-635C-C147-82C8-D497807F559A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624000" y="2365328"/>
            <a:ext cx="5040000" cy="6394623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3pPr>
            <a:lvl4pPr marL="1158876" indent="-249238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4pPr>
            <a:lvl5pPr marL="1692276" indent="-239714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0CF6B606-8DB1-4D49-BAF4-E799CF5B9999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12107622" y="2365328"/>
            <a:ext cx="5040000" cy="6394623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3pPr>
            <a:lvl4pPr marL="1158876" indent="-249238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4pPr>
            <a:lvl5pPr marL="1692276" indent="-239714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20" name="Text Placeholder 23">
            <a:extLst>
              <a:ext uri="{FF2B5EF4-FFF2-40B4-BE49-F238E27FC236}">
                <a16:creationId xmlns:a16="http://schemas.microsoft.com/office/drawing/2014/main" id="{63217879-964B-1B45-AB96-1AFB31622D1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200" b="0" i="0">
                <a:solidFill>
                  <a:schemeClr val="tx1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21" name="Slide Number Placeholder 2">
            <a:extLst>
              <a:ext uri="{FF2B5EF4-FFF2-40B4-BE49-F238E27FC236}">
                <a16:creationId xmlns:a16="http://schemas.microsoft.com/office/drawing/2014/main" id="{4C43373B-816A-B443-B753-B8C2938BC1A4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sp>
        <p:nvSpPr>
          <p:cNvPr id="23" name="Text Placeholder 23">
            <a:extLst>
              <a:ext uri="{FF2B5EF4-FFF2-40B4-BE49-F238E27FC236}">
                <a16:creationId xmlns:a16="http://schemas.microsoft.com/office/drawing/2014/main" id="{2C4CFFDF-6EB7-3344-96DC-FC734895B83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140272" y="1425490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25" name="Text Placeholder 18">
            <a:extLst>
              <a:ext uri="{FF2B5EF4-FFF2-40B4-BE49-F238E27FC236}">
                <a16:creationId xmlns:a16="http://schemas.microsoft.com/office/drawing/2014/main" id="{D477D7A3-6818-8F40-ACB1-F2E9E40B814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Source Sans 3"/>
                <a:ea typeface="Source Sans 3"/>
                <a:cs typeface="Source Sans 3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</p:spTree>
    <p:extLst>
      <p:ext uri="{BB962C8B-B14F-4D97-AF65-F5344CB8AC3E}">
        <p14:creationId xmlns:p14="http://schemas.microsoft.com/office/powerpoint/2010/main" val="2757684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B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370336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Cover">
    <p:bg>
      <p:bgPr>
        <a:solidFill>
          <a:srgbClr val="0E0E0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E8A35DB5-DEB7-EE47-A772-5FA696ED8B1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47800" y="4957547"/>
            <a:ext cx="9728197" cy="7618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000" b="1" i="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Editar Título</a:t>
            </a:r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740BB494-44BE-8042-ABA5-A9885DAF362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447800" y="5753098"/>
            <a:ext cx="9728197" cy="104140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 b="1" i="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Subtítulo</a:t>
            </a:r>
          </a:p>
        </p:txBody>
      </p:sp>
      <p:sp>
        <p:nvSpPr>
          <p:cNvPr id="18" name="Text Placeholder 23">
            <a:extLst>
              <a:ext uri="{FF2B5EF4-FFF2-40B4-BE49-F238E27FC236}">
                <a16:creationId xmlns:a16="http://schemas.microsoft.com/office/drawing/2014/main" id="{6C8C6FF6-673B-D34A-848F-4BB022D95BF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47800" y="6830979"/>
            <a:ext cx="9728197" cy="55061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 b="1" i="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Fecha</a:t>
            </a:r>
          </a:p>
        </p:txBody>
      </p:sp>
      <p:pic>
        <p:nvPicPr>
          <p:cNvPr id="20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6192" y="1752014"/>
            <a:ext cx="6035040" cy="1982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25238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Agenda">
    <p:bg>
      <p:bgPr>
        <a:solidFill>
          <a:srgbClr val="0E0E0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4F4F4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4F4F4"/>
                </a:solidFill>
                <a:latin typeface="Source Sans 3"/>
                <a:ea typeface="Source Sans 3"/>
                <a:cs typeface="Source Sans 3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4F4F4"/>
                </a:solidFill>
                <a:latin typeface="Source Sans 3"/>
                <a:ea typeface="Source Sans 3"/>
                <a:cs typeface="Source Sans 3"/>
              </a:rPr>
              <a:pPr/>
              <a:t>‹Nº›</a:t>
            </a:fld>
            <a:endParaRPr lang="en-ES" b="1">
              <a:solidFill>
                <a:srgbClr val="F4F4F4"/>
              </a:solidFill>
              <a:latin typeface="Source Sans 3"/>
              <a:ea typeface="Source Sans 3"/>
              <a:cs typeface="Source Sans 3"/>
            </a:endParaRP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B92E5429-F63A-8140-BA5C-B9442404434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45048" y="1946230"/>
            <a:ext cx="6268552" cy="7390386"/>
          </a:xfrm>
          <a:prstGeom prst="rect">
            <a:avLst/>
          </a:prstGeom>
        </p:spPr>
        <p:txBody>
          <a:bodyPr/>
          <a:lstStyle>
            <a:lvl1pPr marL="276225" indent="-276225">
              <a:tabLst>
                <a:tab pos="82550" algn="l"/>
              </a:tabLst>
              <a:defRPr sz="36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  <a:lvl2pPr marL="628650" indent="-252413">
              <a:buFont typeface="System Font Regular"/>
              <a:buChar char="⁃"/>
              <a:tabLst>
                <a:tab pos="82550" algn="l"/>
              </a:tabLst>
              <a:defRPr sz="36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2pPr>
            <a:lvl3pPr marL="942975" indent="-252413">
              <a:buSzPct val="100000"/>
              <a:buFont typeface="System Font Regular"/>
              <a:buChar char="◦"/>
              <a:tabLst>
                <a:tab pos="82550" algn="l"/>
              </a:tabLst>
              <a:defRPr sz="36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3pPr>
            <a:lvl4pPr marL="1158876" indent="-249238">
              <a:tabLst>
                <a:tab pos="82550" algn="l"/>
              </a:tabLst>
              <a:defRPr sz="18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4pPr>
            <a:lvl5pPr marL="1692276" indent="-239714">
              <a:tabLst>
                <a:tab pos="82550" algn="l"/>
              </a:tabLst>
              <a:defRPr sz="18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5pPr>
          </a:lstStyle>
          <a:p>
            <a:pPr lvl="0"/>
            <a:r>
              <a:rPr lang="en-GB">
                <a:solidFill>
                  <a:srgbClr val="F4F4F4"/>
                </a:solidFill>
              </a:rPr>
              <a:t>Click to edit Master text styles</a:t>
            </a:r>
          </a:p>
          <a:p>
            <a:pPr lvl="1"/>
            <a:r>
              <a:rPr lang="en-GB">
                <a:solidFill>
                  <a:srgbClr val="F4F4F4"/>
                </a:solidFill>
              </a:rPr>
              <a:t>Second level</a:t>
            </a:r>
          </a:p>
          <a:p>
            <a:pPr lvl="2"/>
            <a:r>
              <a:rPr lang="en-GB">
                <a:solidFill>
                  <a:srgbClr val="F4F4F4"/>
                </a:solidFill>
              </a:rPr>
              <a:t>Third level</a:t>
            </a:r>
          </a:p>
        </p:txBody>
      </p:sp>
      <p:sp>
        <p:nvSpPr>
          <p:cNvPr id="12" name="Title 7">
            <a:extLst>
              <a:ext uri="{FF2B5EF4-FFF2-40B4-BE49-F238E27FC236}">
                <a16:creationId xmlns:a16="http://schemas.microsoft.com/office/drawing/2014/main" id="{D2756AE9-C584-6A4A-B621-7AFCC674B26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5048" y="874184"/>
            <a:ext cx="6268552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marL="0" lvl="0"/>
            <a:r>
              <a:rPr lang="es-ES_tradnl" noProof="0">
                <a:solidFill>
                  <a:srgbClr val="F4F4F4"/>
                </a:solidFill>
              </a:rPr>
              <a:t>Editar </a:t>
            </a:r>
            <a:r>
              <a:rPr lang="es-ES_tradnl" noProof="0" err="1">
                <a:solidFill>
                  <a:srgbClr val="F4F4F4"/>
                </a:solidFill>
              </a:rPr>
              <a:t>Header</a:t>
            </a:r>
            <a:endParaRPr lang="es-ES_tradnl" noProof="0">
              <a:solidFill>
                <a:srgbClr val="F4F4F4"/>
              </a:solidFill>
            </a:endParaRPr>
          </a:p>
        </p:txBody>
      </p:sp>
      <p:pic>
        <p:nvPicPr>
          <p:cNvPr id="14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765792"/>
            <a:ext cx="1169178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35214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Section">
    <p:bg>
      <p:bgPr>
        <a:solidFill>
          <a:srgbClr val="0E0E0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4F4F4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4F4F4"/>
                </a:solidFill>
                <a:latin typeface="Source Sans 3"/>
                <a:ea typeface="Source Sans 3"/>
                <a:cs typeface="Source Sans 3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4F4F4"/>
                </a:solidFill>
                <a:latin typeface="Source Sans 3"/>
                <a:ea typeface="Source Sans 3"/>
                <a:cs typeface="Source Sans 3"/>
              </a:rPr>
              <a:pPr/>
              <a:t>‹Nº›</a:t>
            </a:fld>
            <a:endParaRPr lang="en-ES" b="1">
              <a:solidFill>
                <a:srgbClr val="F4F4F4"/>
              </a:solidFill>
              <a:latin typeface="Source Sans 3"/>
              <a:ea typeface="Source Sans 3"/>
              <a:cs typeface="Source Sans 3"/>
            </a:endParaRP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B92E5429-F63A-8140-BA5C-B9442404434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58850" y="5159157"/>
            <a:ext cx="11520000" cy="2556092"/>
          </a:xfrm>
          <a:prstGeom prst="rect">
            <a:avLst/>
          </a:prstGeom>
        </p:spPr>
        <p:txBody>
          <a:bodyPr/>
          <a:lstStyle>
            <a:lvl1pPr marL="401638" indent="-258763">
              <a:tabLst>
                <a:tab pos="82550" algn="l"/>
              </a:tabLst>
              <a:defRPr sz="24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  <a:lvl2pPr marL="758825" indent="-249238">
              <a:buFont typeface="System Font Regular"/>
              <a:buChar char="⁃"/>
              <a:tabLst>
                <a:tab pos="82550" algn="l"/>
              </a:tabLst>
              <a:defRPr sz="24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2pPr>
            <a:lvl3pPr marL="1073150" indent="-242888">
              <a:buSzPct val="100000"/>
              <a:buFont typeface="System Font Regular"/>
              <a:buChar char="◦"/>
              <a:tabLst>
                <a:tab pos="82550" algn="l"/>
              </a:tabLst>
              <a:defRPr sz="24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3pPr>
            <a:lvl4pPr marL="1158876" indent="-249238">
              <a:tabLst>
                <a:tab pos="82550" algn="l"/>
              </a:tabLst>
              <a:defRPr sz="18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4pPr>
            <a:lvl5pPr marL="1692276" indent="-239714">
              <a:tabLst>
                <a:tab pos="82550" algn="l"/>
              </a:tabLst>
              <a:defRPr sz="18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5pPr>
          </a:lstStyle>
          <a:p>
            <a:pPr lvl="0"/>
            <a:r>
              <a:rPr lang="en-GB">
                <a:solidFill>
                  <a:srgbClr val="F4F4F4"/>
                </a:solidFill>
              </a:rPr>
              <a:t>Click to edit Master text styles</a:t>
            </a:r>
          </a:p>
          <a:p>
            <a:pPr lvl="1"/>
            <a:r>
              <a:rPr lang="en-GB">
                <a:solidFill>
                  <a:srgbClr val="F4F4F4"/>
                </a:solidFill>
              </a:rPr>
              <a:t>Second level</a:t>
            </a:r>
          </a:p>
          <a:p>
            <a:pPr lvl="2"/>
            <a:r>
              <a:rPr lang="en-GB">
                <a:solidFill>
                  <a:srgbClr val="F4F4F4"/>
                </a:solidFill>
              </a:rPr>
              <a:t>Third level</a:t>
            </a: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0C54C40C-D971-124F-9CCF-7D65A1BA88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58850" y="3504114"/>
            <a:ext cx="11520000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marL="0" lvl="0"/>
            <a:r>
              <a:rPr lang="es-ES_tradnl" noProof="0">
                <a:solidFill>
                  <a:srgbClr val="F4F4F4"/>
                </a:solidFill>
              </a:rPr>
              <a:t>Editar </a:t>
            </a:r>
            <a:r>
              <a:rPr lang="es-ES_tradnl" noProof="0" err="1">
                <a:solidFill>
                  <a:srgbClr val="F4F4F4"/>
                </a:solidFill>
              </a:rPr>
              <a:t>Header</a:t>
            </a:r>
            <a:endParaRPr lang="es-ES_tradnl" noProof="0">
              <a:solidFill>
                <a:srgbClr val="F4F4F4"/>
              </a:solidFill>
            </a:endParaRP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3A8592F2-3F41-0546-B743-554470B6A0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58850" y="4436404"/>
            <a:ext cx="11520000" cy="707096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1" i="1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Subtítulo</a:t>
            </a:r>
          </a:p>
        </p:txBody>
      </p:sp>
      <p:pic>
        <p:nvPicPr>
          <p:cNvPr id="16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765792"/>
            <a:ext cx="1169178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8289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Closing">
    <p:bg>
      <p:bgPr>
        <a:solidFill>
          <a:srgbClr val="0E0E0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4F4F4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4F4F4"/>
                </a:solidFill>
                <a:latin typeface="Source Sans 3"/>
                <a:ea typeface="Source Sans 3"/>
                <a:cs typeface="Source Sans 3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4F4F4"/>
                </a:solidFill>
                <a:latin typeface="Source Sans 3"/>
                <a:ea typeface="Source Sans 3"/>
                <a:cs typeface="Source Sans 3"/>
              </a:rPr>
              <a:pPr/>
              <a:t>‹Nº›</a:t>
            </a:fld>
            <a:endParaRPr lang="en-ES" b="1">
              <a:solidFill>
                <a:srgbClr val="F4F4F4"/>
              </a:solidFill>
              <a:latin typeface="Source Sans 3"/>
              <a:ea typeface="Source Sans 3"/>
              <a:cs typeface="Source Sans 3"/>
            </a:endParaRP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0C54C40C-D971-124F-9CCF-7D65A1BA88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58850" y="7215509"/>
            <a:ext cx="11520000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marL="0" lvl="0"/>
            <a:r>
              <a:rPr lang="es-ES_tradnl" noProof="0">
                <a:solidFill>
                  <a:srgbClr val="F4F4F4"/>
                </a:solidFill>
              </a:rPr>
              <a:t>Editar </a:t>
            </a:r>
            <a:r>
              <a:rPr lang="es-ES_tradnl" noProof="0" err="1">
                <a:solidFill>
                  <a:srgbClr val="F4F4F4"/>
                </a:solidFill>
              </a:rPr>
              <a:t>Header</a:t>
            </a:r>
            <a:endParaRPr lang="es-ES_tradnl" noProof="0">
              <a:solidFill>
                <a:srgbClr val="F4F4F4"/>
              </a:solidFill>
            </a:endParaRP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3A8592F2-3F41-0546-B743-554470B6A0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58850" y="8147799"/>
            <a:ext cx="11520000" cy="707096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1" i="1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Subtítulo</a:t>
            </a:r>
          </a:p>
        </p:txBody>
      </p:sp>
      <p:pic>
        <p:nvPicPr>
          <p:cNvPr id="16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765792"/>
            <a:ext cx="1169178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84174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KPI Ti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Source Sans 3"/>
                <a:ea typeface="Source Sans 3"/>
                <a:cs typeface="Source Sans 3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Source Sans 3"/>
                <a:ea typeface="Source Sans 3"/>
                <a:cs typeface="Source Sans 3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Source Sans 3"/>
                <a:ea typeface="Source Sans 3"/>
                <a:cs typeface="Source Sans 3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Source Sans 3"/>
                <a:ea typeface="Source Sans 3"/>
                <a:cs typeface="Source Sans 3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Gant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Source Sans 3"/>
                <a:ea typeface="Source Sans 3"/>
                <a:cs typeface="Source Sans 3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Source Sans 3"/>
                <a:ea typeface="Source Sans 3"/>
                <a:cs typeface="Source Sans 3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Source Sans 3"/>
                <a:ea typeface="Source Sans 3"/>
                <a:cs typeface="Source Sans 3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Source Sans 3"/>
                <a:ea typeface="Source Sans 3"/>
                <a:cs typeface="Source Sans 3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59.xml"/><Relationship Id="rId10" Type="http://schemas.openxmlformats.org/officeDocument/2006/relationships/slideLayout" Target="../slideLayouts/slideLayout58.xml"/><Relationship Id="rId11" Type="http://schemas.openxmlformats.org/officeDocument/2006/relationships/theme" Target="../theme/theme1.xml"/><Relationship Id="rId12" Type="http://schemas.openxmlformats.org/officeDocument/2006/relationships/slideLayout" Target="../slideLayouts/slideLayout60.xml"/><Relationship Id="rId13" Type="http://schemas.openxmlformats.org/officeDocument/2006/relationships/slideLayout" Target="../slideLayouts/slideLayout6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1A71BE-6F23-B34E-A8E1-D52D1DC43E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6738600" y="9677318"/>
            <a:ext cx="14409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r>
              <a:rPr lang="en-ES"/>
              <a:t>Página: </a:t>
            </a:r>
            <a:fld id="{A0C2A0C8-0F99-8F42-8B21-CF06A74402DC}" type="slidenum">
              <a:rPr lang="en-ES" b="1" smtClean="0"/>
              <a:pPr/>
              <a:t>‹Nº›</a:t>
            </a:fld>
            <a:endParaRPr lang="en-ES" b="1"/>
          </a:p>
        </p:txBody>
      </p:sp>
    </p:spTree>
    <p:extLst>
      <p:ext uri="{BB962C8B-B14F-4D97-AF65-F5344CB8AC3E}">
        <p14:creationId xmlns:p14="http://schemas.microsoft.com/office/powerpoint/2010/main" val="34138713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6" r:id="rId5"/>
    <p:sldLayoutId id="2147483680" r:id="rId6"/>
    <p:sldLayoutId id="2147483787" r:id="rId7"/>
    <p:sldLayoutId id="2147483664" r:id="rId1"/>
    <p:sldLayoutId id="2147483785" r:id="rId2"/>
    <p:sldLayoutId id="2147483784" r:id="rId3"/>
    <p:sldLayoutId id="2147483789" r:id="rId10"/>
    <p:sldLayoutId id="2147483790" r:id="rId9"/>
    <p:sldLayoutId id="2147483791" r:id="rId12"/>
    <p:sldLayoutId id="2147483792" r:id="rId13"/>
    <p:sldLayoutId id="2147483788" r:id="rId8"/>
    <p:sldLayoutId id="2147483663" r:id="rId4"/>
  </p:sldLayoutIdLst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  <p:hf hdr="0" ftr="0" dt="0"/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9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 sz="quarter"/>
          </p:nvPr>
        </p:nvSpPr>
        <p:spPr>
          <a:xfrm>
            <a:off x="1444752" y="4480560"/>
            <a:ext cx="10424160" cy="966216"/>
          </a:xfrm>
        </p:spPr>
        <p:txBody>
          <a:bodyPr wrap="square" anchor="t">
            <a:noAutofit/>
          </a:bodyPr>
          <a:lstStyle/>
          <a:p>
            <a:pPr algn="l"/>
            <a:r>
              <a:rPr sz="4000" b="1">
                <a:solidFill>
                  <a:srgbClr val="F4F4F4"/>
                </a:solidFill>
                <a:latin typeface="Source Sans 3"/>
              </a:rPr>
              <a:t>Sample proposal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4" sz="quarter"/>
          </p:nvPr>
        </p:nvSpPr>
        <p:spPr>
          <a:xfrm>
            <a:off x="1444752" y="5538216"/>
            <a:ext cx="10424160" cy="678332"/>
          </a:xfrm>
        </p:spPr>
        <p:txBody>
          <a:bodyPr wrap="square">
            <a:noAutofit/>
          </a:bodyPr>
          <a:lstStyle/>
          <a:p>
            <a:pPr algn="l"/>
            <a:r>
              <a:rPr sz="2600" b="1">
                <a:solidFill>
                  <a:srgbClr val="F4F4F4"/>
                </a:solidFill>
              </a:rPr>
              <a:t>No client: example document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5" sz="quarter"/>
          </p:nvPr>
        </p:nvSpPr>
        <p:spPr>
          <a:xfrm>
            <a:off x="1444752" y="6216548"/>
            <a:ext cx="10424160" cy="574548"/>
          </a:xfrm>
        </p:spPr>
        <p:txBody>
          <a:bodyPr wrap="square">
            <a:noAutofit/>
          </a:bodyPr>
          <a:lstStyle/>
          <a:p>
            <a:pPr algn="l"/>
            <a:r>
              <a:rPr sz="2000" b="0">
                <a:solidFill>
                  <a:srgbClr val="F4F4F4"/>
                </a:solidFill>
              </a:rPr>
              <a:t>Sample · fictitious content</a:t>
            </a:r>
          </a:p>
        </p:txBody>
      </p:sp>
      <p:sp>
        <p:nvSpPr>
          <p:cNvPr id="5" name="Status"/>
          <p:cNvSpPr/>
          <p:nvPr/>
        </p:nvSpPr>
        <p:spPr>
          <a:xfrm>
            <a:off x="13167360" y="640080"/>
            <a:ext cx="4206240" cy="640080"/>
          </a:xfrm>
          <a:prstGeom prst="rect">
            <a:avLst/>
          </a:prstGeom>
          <a:noFill/>
          <a:ln w="9525">
            <a:solidFill>
              <a:srgbClr val="F4F4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91440" bIns="9144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1" i="0">
                <a:solidFill>
                  <a:srgbClr val="F4F4F4"/>
                </a:solidFill>
                <a:latin typeface="Source Sans 3"/>
              </a:rPr>
              <a:t>SAMPLE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Source Sans 3"/>
              </a:rPr>
              <a:t>Context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Example text to see how the slide falls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Starting point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5" sz="quarter"/>
          </p:nvPr>
        </p:nvSpPr>
        <p:spPr/>
        <p:txBody>
          <a:bodyPr wrap="square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0E0E0E"/>
                </a:solidFill>
                <a:latin typeface="Source Sans 3"/>
              </a:rPr>
              <a:t>Starting point</a:t>
            </a:r>
          </a:p>
          <a:p>
            <a:pPr algn="l" marL="0" indent="0">
              <a:lnSpc>
                <a:spcPct val="100000"/>
              </a:lnSpc>
              <a:spcBef>
                <a:spcPts val="990"/>
              </a:spcBef>
              <a:spcAft>
                <a:spcPts val="0"/>
              </a:spcAft>
              <a:buNone/>
            </a:pPr>
            <a:r>
              <a:rPr sz="2200" b="0" i="0">
                <a:solidFill>
                  <a:srgbClr val="0E0E0E"/>
                </a:solidFill>
                <a:latin typeface="Source Sans 3"/>
              </a:rPr>
              <a:t>This paragraph is </a:t>
            </a:r>
            <a:r>
              <a:rPr sz="2200" b="1" i="0">
                <a:solidFill>
                  <a:srgbClr val="0E0E0E"/>
                </a:solidFill>
                <a:latin typeface="Source Sans 3"/>
              </a:rPr>
              <a:t>a filler</a:t>
            </a:r>
            <a:r>
              <a:rPr sz="2200" b="0" i="0">
                <a:solidFill>
                  <a:srgbClr val="0E0E0E"/>
                </a:solidFill>
                <a:latin typeface="Source Sans 3"/>
              </a:rPr>
              <a:t>: it shows the body text, its margins and its ink. It describes no client and no project.</a:t>
            </a:r>
          </a:p>
          <a:p>
            <a:pPr algn="l" marL="292608" indent="-292608">
              <a:lnSpc>
                <a:spcPct val="100000"/>
              </a:lnSpc>
              <a:spcBef>
                <a:spcPts val="660"/>
              </a:spcBef>
              <a:spcAft>
                <a:spcPts val="0"/>
              </a:spcAft>
              <a:buClr>
                <a:srgbClr val="0E0E0E"/>
              </a:buClr>
              <a:buFont typeface="Arial"/>
              <a:buChar char="•"/>
            </a:pPr>
            <a:r>
              <a:rPr sz="2200" b="0" i="0">
                <a:solidFill>
                  <a:srgbClr val="0E0E0E"/>
                </a:solidFill>
                <a:latin typeface="Source Sans 3"/>
              </a:rPr>
              <a:t>First item of an example list</a:t>
            </a:r>
          </a:p>
          <a:p>
            <a:pPr algn="l" marL="292608" indent="-292608">
              <a:lnSpc>
                <a:spcPct val="100000"/>
              </a:lnSpc>
              <a:spcBef>
                <a:spcPts val="660"/>
              </a:spcBef>
              <a:spcAft>
                <a:spcPts val="0"/>
              </a:spcAft>
              <a:buClr>
                <a:srgbClr val="0E0E0E"/>
              </a:buClr>
              <a:buFont typeface="Arial"/>
              <a:buChar char="•"/>
            </a:pPr>
            <a:r>
              <a:rPr sz="2200" b="0" i="0">
                <a:solidFill>
                  <a:srgbClr val="0E0E0E"/>
                </a:solidFill>
                <a:latin typeface="Source Sans 3"/>
              </a:rPr>
              <a:t>Second item, somewhat longer than the first one</a:t>
            </a:r>
          </a:p>
          <a:p>
            <a:pPr algn="l" marL="0" indent="0">
              <a:lnSpc>
                <a:spcPct val="100000"/>
              </a:lnSpc>
              <a:spcBef>
                <a:spcPts val="1539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E0E0E"/>
                </a:solidFill>
                <a:latin typeface="Source Sans 3"/>
              </a:rPr>
              <a:t>A minor heading</a:t>
            </a:r>
          </a:p>
          <a:p>
            <a:pPr algn="l" marL="0" indent="0">
              <a:lnSpc>
                <a:spcPct val="100000"/>
              </a:lnSpc>
              <a:spcBef>
                <a:spcPts val="990"/>
              </a:spcBef>
              <a:spcAft>
                <a:spcPts val="0"/>
              </a:spcAft>
              <a:buNone/>
            </a:pPr>
            <a:r>
              <a:rPr sz="2200" b="0" i="0">
                <a:solidFill>
                  <a:srgbClr val="0E0E0E"/>
                </a:solidFill>
                <a:latin typeface="Source Sans 3"/>
              </a:rPr>
              <a:t>Another short example paragraph.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7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Source Sans 3"/>
              </a:rPr>
              <a:t>Scope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Three kinds of goal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Goals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sp>
        <p:nvSpPr>
          <p:cNvPr id="7" name="Card"/>
          <p:cNvSpPr/>
          <p:nvPr/>
        </p:nvSpPr>
        <p:spPr>
          <a:xfrm>
            <a:off x="1143000" y="2057400"/>
            <a:ext cx="5166359" cy="1565554"/>
          </a:xfrm>
          <a:prstGeom prst="rect">
            <a:avLst/>
          </a:prstGeom>
          <a:solidFill>
            <a:srgbClr val="CFF27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E0E0E"/>
                </a:solidFill>
                <a:latin typeface="Source Sans 3"/>
              </a:rPr>
              <a:t>MAIN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E0E0E"/>
                </a:solidFill>
                <a:latin typeface="Source Sans 3"/>
              </a:rPr>
              <a:t>Example goal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E0E0E"/>
                </a:solidFill>
                <a:latin typeface="Source Sans 3"/>
              </a:rPr>
              <a:t>A line explaining the goal.</a:t>
            </a:r>
          </a:p>
        </p:txBody>
      </p:sp>
      <p:sp>
        <p:nvSpPr>
          <p:cNvPr id="8" name="Card accent"/>
          <p:cNvSpPr/>
          <p:nvPr/>
        </p:nvSpPr>
        <p:spPr>
          <a:xfrm>
            <a:off x="1143000" y="2057400"/>
            <a:ext cx="5166359" cy="73152"/>
          </a:xfrm>
          <a:prstGeom prst="rect">
            <a:avLst/>
          </a:prstGeom>
          <a:solidFill>
            <a:srgbClr val="95C1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9" name="Card"/>
          <p:cNvSpPr/>
          <p:nvPr/>
        </p:nvSpPr>
        <p:spPr>
          <a:xfrm>
            <a:off x="6629399" y="2057400"/>
            <a:ext cx="5166359" cy="1565554"/>
          </a:xfrm>
          <a:prstGeom prst="rect">
            <a:avLst/>
          </a:prstGeom>
          <a:solidFill>
            <a:srgbClr val="CFF27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E0E0E"/>
                </a:solidFill>
                <a:latin typeface="Source Sans 3"/>
              </a:rPr>
              <a:t>SECONDARY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E0E0E"/>
                </a:solidFill>
                <a:latin typeface="Source Sans 3"/>
              </a:rPr>
              <a:t>Another goal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E0E0E"/>
                </a:solidFill>
                <a:latin typeface="Source Sans 3"/>
              </a:rPr>
              <a:t>A line explaining the goal.</a:t>
            </a:r>
          </a:p>
        </p:txBody>
      </p:sp>
      <p:sp>
        <p:nvSpPr>
          <p:cNvPr id="10" name="Card accent"/>
          <p:cNvSpPr/>
          <p:nvPr/>
        </p:nvSpPr>
        <p:spPr>
          <a:xfrm>
            <a:off x="6629399" y="2057400"/>
            <a:ext cx="5166359" cy="73152"/>
          </a:xfrm>
          <a:prstGeom prst="rect">
            <a:avLst/>
          </a:prstGeom>
          <a:solidFill>
            <a:srgbClr val="0E0E0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11" name="Card"/>
          <p:cNvSpPr/>
          <p:nvPr/>
        </p:nvSpPr>
        <p:spPr>
          <a:xfrm>
            <a:off x="12115799" y="2057400"/>
            <a:ext cx="5166359" cy="1565554"/>
          </a:xfrm>
          <a:prstGeom prst="rect">
            <a:avLst/>
          </a:prstGeom>
          <a:solidFill>
            <a:srgbClr val="CFF27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E0E0E"/>
                </a:solidFill>
                <a:latin typeface="Source Sans 3"/>
              </a:rPr>
              <a:t>ASPIRATIONAL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E0E0E"/>
                </a:solidFill>
                <a:latin typeface="Source Sans 3"/>
              </a:rPr>
              <a:t>A third goal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E0E0E"/>
                </a:solidFill>
                <a:latin typeface="Source Sans 3"/>
              </a:rPr>
              <a:t>A line explaining the goal.</a:t>
            </a:r>
          </a:p>
        </p:txBody>
      </p:sp>
      <p:sp>
        <p:nvSpPr>
          <p:cNvPr id="12" name="Card accent"/>
          <p:cNvSpPr/>
          <p:nvPr/>
        </p:nvSpPr>
        <p:spPr>
          <a:xfrm>
            <a:off x="12115799" y="2057400"/>
            <a:ext cx="5166359" cy="73152"/>
          </a:xfrm>
          <a:prstGeom prst="rect">
            <a:avLst/>
          </a:prstGeom>
          <a:solidFill>
            <a:srgbClr val="0E0E0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Source Sans 3"/>
              </a:rPr>
              <a:t>Summary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Fictitious figures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KPIs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sp>
        <p:nvSpPr>
          <p:cNvPr id="7" name="KPI"/>
          <p:cNvSpPr/>
          <p:nvPr/>
        </p:nvSpPr>
        <p:spPr>
          <a:xfrm>
            <a:off x="1143000" y="2423160"/>
            <a:ext cx="5135880" cy="3017520"/>
          </a:xfrm>
          <a:prstGeom prst="rect">
            <a:avLst/>
          </a:prstGeom>
          <a:solidFill>
            <a:srgbClr val="CFF27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228600" bIns="22860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6000" b="1" i="0">
                <a:solidFill>
                  <a:srgbClr val="0E0E0E"/>
                </a:solidFill>
                <a:latin typeface="Source Sans 3"/>
              </a:rPr>
              <a:t>00</a:t>
            </a:r>
          </a:p>
          <a:p>
            <a:pPr algn="ctr" marL="0" indent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0E0E0E"/>
                </a:solidFill>
                <a:latin typeface="Source Sans 3"/>
              </a:rPr>
              <a:t>weeks</a:t>
            </a:r>
          </a:p>
          <a:p>
            <a:pPr algn="ctr" marL="0" indent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sz="2000" b="0" i="0">
                <a:solidFill>
                  <a:srgbClr val="0E0E0E"/>
                </a:solidFill>
                <a:latin typeface="Source Sans 3"/>
              </a:rPr>
              <a:t>Duration</a:t>
            </a:r>
          </a:p>
        </p:txBody>
      </p:sp>
      <p:sp>
        <p:nvSpPr>
          <p:cNvPr id="8" name="KPI accent"/>
          <p:cNvSpPr/>
          <p:nvPr/>
        </p:nvSpPr>
        <p:spPr>
          <a:xfrm>
            <a:off x="1143000" y="2423160"/>
            <a:ext cx="5135880" cy="91440"/>
          </a:xfrm>
          <a:prstGeom prst="rect">
            <a:avLst/>
          </a:prstGeom>
          <a:solidFill>
            <a:srgbClr val="95C1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9" name="KPI"/>
          <p:cNvSpPr/>
          <p:nvPr/>
        </p:nvSpPr>
        <p:spPr>
          <a:xfrm>
            <a:off x="6644640" y="2423160"/>
            <a:ext cx="5135880" cy="3017520"/>
          </a:xfrm>
          <a:prstGeom prst="rect">
            <a:avLst/>
          </a:prstGeom>
          <a:solidFill>
            <a:srgbClr val="CFF27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228600" bIns="22860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6000" b="1" i="0">
                <a:solidFill>
                  <a:srgbClr val="0E0E0E"/>
                </a:solidFill>
                <a:latin typeface="Source Sans 3"/>
              </a:rPr>
              <a:t>0</a:t>
            </a:r>
          </a:p>
          <a:p>
            <a:pPr algn="ctr" marL="0" indent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0E0E0E"/>
                </a:solidFill>
                <a:latin typeface="Source Sans 3"/>
              </a:rPr>
              <a:t>phases</a:t>
            </a:r>
          </a:p>
          <a:p>
            <a:pPr algn="ctr" marL="0" indent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sz="2000" b="0" i="0">
                <a:solidFill>
                  <a:srgbClr val="0E0E0E"/>
                </a:solidFill>
                <a:latin typeface="Source Sans 3"/>
              </a:rPr>
              <a:t>Stages</a:t>
            </a:r>
          </a:p>
        </p:txBody>
      </p:sp>
      <p:sp>
        <p:nvSpPr>
          <p:cNvPr id="10" name="KPI accent"/>
          <p:cNvSpPr/>
          <p:nvPr/>
        </p:nvSpPr>
        <p:spPr>
          <a:xfrm>
            <a:off x="6644640" y="2423160"/>
            <a:ext cx="5135880" cy="91440"/>
          </a:xfrm>
          <a:prstGeom prst="rect">
            <a:avLst/>
          </a:prstGeom>
          <a:solidFill>
            <a:srgbClr val="95C1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11" name="KPI"/>
          <p:cNvSpPr/>
          <p:nvPr/>
        </p:nvSpPr>
        <p:spPr>
          <a:xfrm>
            <a:off x="12146280" y="2423160"/>
            <a:ext cx="5135880" cy="3017520"/>
          </a:xfrm>
          <a:prstGeom prst="rect">
            <a:avLst/>
          </a:prstGeom>
          <a:solidFill>
            <a:srgbClr val="CFF27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228600" bIns="22860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6000" b="1" i="0">
                <a:solidFill>
                  <a:srgbClr val="0E0E0E"/>
                </a:solidFill>
                <a:latin typeface="Source Sans 3"/>
              </a:rPr>
              <a:t>00 %</a:t>
            </a:r>
          </a:p>
          <a:p>
            <a:pPr algn="ctr" marL="0" indent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sz="2000" b="0" i="0">
                <a:solidFill>
                  <a:srgbClr val="0E0E0E"/>
                </a:solidFill>
                <a:latin typeface="Source Sans 3"/>
              </a:rPr>
              <a:t>Example indicator</a:t>
            </a:r>
          </a:p>
        </p:txBody>
      </p:sp>
      <p:sp>
        <p:nvSpPr>
          <p:cNvPr id="12" name="KPI accent"/>
          <p:cNvSpPr/>
          <p:nvPr/>
        </p:nvSpPr>
        <p:spPr>
          <a:xfrm>
            <a:off x="12146280" y="2423160"/>
            <a:ext cx="5135880" cy="91440"/>
          </a:xfrm>
          <a:prstGeom prst="rect">
            <a:avLst/>
          </a:prstGeom>
          <a:solidFill>
            <a:srgbClr val="95C1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Source Sans 3"/>
              </a:rPr>
              <a:t>Plan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Fictitious dates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Calendar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sp>
        <p:nvSpPr>
          <p:cNvPr id="7" name="Month"/>
          <p:cNvSpPr/>
          <p:nvPr/>
        </p:nvSpPr>
        <p:spPr>
          <a:xfrm>
            <a:off x="4389120" y="2011679"/>
            <a:ext cx="6578081" cy="365760"/>
          </a:xfrm>
          <a:prstGeom prst="rect">
            <a:avLst/>
          </a:prstGeom>
          <a:solidFill>
            <a:srgbClr val="0E0E0E"/>
          </a:solidFill>
          <a:ln w="12700">
            <a:solidFill>
              <a:srgbClr val="F4F4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4F4F4"/>
                </a:solidFill>
                <a:latin typeface="Source Sans 3"/>
              </a:rPr>
              <a:t>01</a:t>
            </a:r>
          </a:p>
        </p:txBody>
      </p:sp>
      <p:sp>
        <p:nvSpPr>
          <p:cNvPr id="8" name="Month"/>
          <p:cNvSpPr/>
          <p:nvPr/>
        </p:nvSpPr>
        <p:spPr>
          <a:xfrm>
            <a:off x="10967201" y="2011679"/>
            <a:ext cx="6314958" cy="365760"/>
          </a:xfrm>
          <a:prstGeom prst="rect">
            <a:avLst/>
          </a:prstGeom>
          <a:solidFill>
            <a:srgbClr val="0E0E0E"/>
          </a:solidFill>
          <a:ln w="12700">
            <a:solidFill>
              <a:srgbClr val="F4F4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4F4F4"/>
                </a:solidFill>
                <a:latin typeface="Source Sans 3"/>
              </a:rPr>
              <a:t>02</a:t>
            </a:r>
          </a:p>
        </p:txBody>
      </p:sp>
      <p:sp>
        <p:nvSpPr>
          <p:cNvPr id="9" name="Week"/>
          <p:cNvSpPr/>
          <p:nvPr/>
        </p:nvSpPr>
        <p:spPr>
          <a:xfrm>
            <a:off x="4389120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Source Sans 3"/>
              </a:rPr>
              <a:t>1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4389120" y="2706624"/>
            <a:ext cx="0" cy="1958132"/>
          </a:xfrm>
          <a:prstGeom prst="line">
            <a:avLst/>
          </a:prstGeom>
          <a:ln w="6350">
            <a:solidFill>
              <a:srgbClr val="95C11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Week"/>
          <p:cNvSpPr/>
          <p:nvPr/>
        </p:nvSpPr>
        <p:spPr>
          <a:xfrm>
            <a:off x="6230982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Source Sans 3"/>
              </a:rPr>
              <a:t>2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6230982" y="2706624"/>
            <a:ext cx="0" cy="1958132"/>
          </a:xfrm>
          <a:prstGeom prst="line">
            <a:avLst/>
          </a:prstGeom>
          <a:ln w="6350">
            <a:solidFill>
              <a:srgbClr val="95C11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Week"/>
          <p:cNvSpPr/>
          <p:nvPr/>
        </p:nvSpPr>
        <p:spPr>
          <a:xfrm>
            <a:off x="8072845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Source Sans 3"/>
              </a:rPr>
              <a:t>3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8072845" y="2706624"/>
            <a:ext cx="0" cy="1958132"/>
          </a:xfrm>
          <a:prstGeom prst="line">
            <a:avLst/>
          </a:prstGeom>
          <a:ln w="6350">
            <a:solidFill>
              <a:srgbClr val="95C11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Week"/>
          <p:cNvSpPr/>
          <p:nvPr/>
        </p:nvSpPr>
        <p:spPr>
          <a:xfrm>
            <a:off x="9914708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Source Sans 3"/>
              </a:rPr>
              <a:t>4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9914708" y="2706624"/>
            <a:ext cx="0" cy="1958132"/>
          </a:xfrm>
          <a:prstGeom prst="line">
            <a:avLst/>
          </a:prstGeom>
          <a:ln w="6350">
            <a:solidFill>
              <a:srgbClr val="95C11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Week"/>
          <p:cNvSpPr/>
          <p:nvPr/>
        </p:nvSpPr>
        <p:spPr>
          <a:xfrm>
            <a:off x="11756571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Source Sans 3"/>
              </a:rPr>
              <a:t>5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11756571" y="2706624"/>
            <a:ext cx="0" cy="1958132"/>
          </a:xfrm>
          <a:prstGeom prst="line">
            <a:avLst/>
          </a:prstGeom>
          <a:ln w="6350">
            <a:solidFill>
              <a:srgbClr val="95C11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Week"/>
          <p:cNvSpPr/>
          <p:nvPr/>
        </p:nvSpPr>
        <p:spPr>
          <a:xfrm>
            <a:off x="13598434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Source Sans 3"/>
              </a:rPr>
              <a:t>6</a:t>
            </a:r>
          </a:p>
        </p:txBody>
      </p:sp>
      <p:cxnSp>
        <p:nvCxnSpPr>
          <p:cNvPr id="20" name="Connector 19"/>
          <p:cNvCxnSpPr/>
          <p:nvPr/>
        </p:nvCxnSpPr>
        <p:spPr>
          <a:xfrm>
            <a:off x="13598434" y="2706624"/>
            <a:ext cx="0" cy="1958132"/>
          </a:xfrm>
          <a:prstGeom prst="line">
            <a:avLst/>
          </a:prstGeom>
          <a:ln w="6350">
            <a:solidFill>
              <a:srgbClr val="95C11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Week"/>
          <p:cNvSpPr/>
          <p:nvPr/>
        </p:nvSpPr>
        <p:spPr>
          <a:xfrm>
            <a:off x="15440297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Source Sans 3"/>
              </a:rPr>
              <a:t>7</a:t>
            </a:r>
          </a:p>
        </p:txBody>
      </p:sp>
      <p:cxnSp>
        <p:nvCxnSpPr>
          <p:cNvPr id="22" name="Connector 21"/>
          <p:cNvCxnSpPr/>
          <p:nvPr/>
        </p:nvCxnSpPr>
        <p:spPr>
          <a:xfrm>
            <a:off x="15440297" y="2706624"/>
            <a:ext cx="0" cy="1958132"/>
          </a:xfrm>
          <a:prstGeom prst="line">
            <a:avLst/>
          </a:prstGeom>
          <a:ln w="6350">
            <a:solidFill>
              <a:srgbClr val="95C11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ctor 22"/>
          <p:cNvCxnSpPr/>
          <p:nvPr/>
        </p:nvCxnSpPr>
        <p:spPr>
          <a:xfrm>
            <a:off x="17282160" y="2706624"/>
            <a:ext cx="0" cy="1958132"/>
          </a:xfrm>
          <a:prstGeom prst="line">
            <a:avLst/>
          </a:prstGeom>
          <a:ln w="6350">
            <a:solidFill>
              <a:srgbClr val="95C11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Axis label"/>
          <p:cNvSpPr/>
          <p:nvPr/>
        </p:nvSpPr>
        <p:spPr>
          <a:xfrm>
            <a:off x="1143000" y="2377439"/>
            <a:ext cx="3108960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E0E0E"/>
                </a:solidFill>
                <a:latin typeface="Source Sans 3"/>
              </a:rPr>
              <a:t>Week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1143000" y="3346704"/>
            <a:ext cx="16139160" cy="0"/>
          </a:xfrm>
          <a:prstGeom prst="line">
            <a:avLst/>
          </a:prstGeom>
          <a:ln w="9525">
            <a:solidFill>
              <a:srgbClr val="95C11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Milestone M1"/>
          <p:cNvSpPr/>
          <p:nvPr/>
        </p:nvSpPr>
        <p:spPr>
          <a:xfrm>
            <a:off x="5213013" y="2798064"/>
            <a:ext cx="457200" cy="457200"/>
          </a:xfrm>
          <a:prstGeom prst="diamond">
            <a:avLst/>
          </a:prstGeom>
          <a:solidFill>
            <a:srgbClr val="0E0E0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4F4F4"/>
                </a:solidFill>
                <a:latin typeface="Source Sans 3"/>
              </a:rPr>
              <a:t>1</a:t>
            </a:r>
          </a:p>
        </p:txBody>
      </p:sp>
      <p:sp>
        <p:nvSpPr>
          <p:cNvPr id="27" name="Milestone M2"/>
          <p:cNvSpPr/>
          <p:nvPr/>
        </p:nvSpPr>
        <p:spPr>
          <a:xfrm>
            <a:off x="15737943" y="2798064"/>
            <a:ext cx="457200" cy="457200"/>
          </a:xfrm>
          <a:prstGeom prst="diamond">
            <a:avLst/>
          </a:prstGeom>
          <a:solidFill>
            <a:srgbClr val="0E0E0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4F4F4"/>
                </a:solidFill>
                <a:latin typeface="Source Sans 3"/>
              </a:rPr>
              <a:t>2</a:t>
            </a:r>
          </a:p>
        </p:txBody>
      </p:sp>
      <p:sp>
        <p:nvSpPr>
          <p:cNvPr id="28" name="Row label"/>
          <p:cNvSpPr/>
          <p:nvPr/>
        </p:nvSpPr>
        <p:spPr>
          <a:xfrm>
            <a:off x="1143000" y="3346704"/>
            <a:ext cx="3108960" cy="65902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1" i="0">
                <a:solidFill>
                  <a:srgbClr val="0E0E0E"/>
                </a:solidFill>
                <a:latin typeface="Source Sans 3"/>
              </a:rPr>
              <a:t>First line</a:t>
            </a:r>
          </a:p>
        </p:txBody>
      </p:sp>
      <p:sp>
        <p:nvSpPr>
          <p:cNvPr id="29" name="Bar"/>
          <p:cNvSpPr/>
          <p:nvPr/>
        </p:nvSpPr>
        <p:spPr>
          <a:xfrm>
            <a:off x="4389120" y="3471919"/>
            <a:ext cx="5525588" cy="408596"/>
          </a:xfrm>
          <a:prstGeom prst="roundRect">
            <a:avLst>
              <a:gd name="adj" fmla="val 0"/>
            </a:avLst>
          </a:prstGeom>
          <a:solidFill>
            <a:srgbClr val="95C1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E0E0E"/>
                </a:solidFill>
                <a:latin typeface="Source Sans 3"/>
              </a:rPr>
              <a:t>Sprint</a:t>
            </a:r>
          </a:p>
        </p:txBody>
      </p:sp>
      <p:sp>
        <p:nvSpPr>
          <p:cNvPr id="30" name="Bar"/>
          <p:cNvSpPr/>
          <p:nvPr/>
        </p:nvSpPr>
        <p:spPr>
          <a:xfrm>
            <a:off x="9914708" y="3471919"/>
            <a:ext cx="3683725" cy="408596"/>
          </a:xfrm>
          <a:prstGeom prst="roundRect">
            <a:avLst>
              <a:gd name="adj" fmla="val 0"/>
            </a:avLst>
          </a:prstGeom>
          <a:solidFill>
            <a:srgbClr val="F4F4F4"/>
          </a:solidFill>
          <a:ln w="19050">
            <a:solidFill>
              <a:srgbClr val="0E0E0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E0E0E"/>
                </a:solidFill>
                <a:latin typeface="Source Sans 3"/>
              </a:rPr>
              <a:t>Change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1143000" y="4005730"/>
            <a:ext cx="16139160" cy="0"/>
          </a:xfrm>
          <a:prstGeom prst="line">
            <a:avLst/>
          </a:prstGeom>
          <a:ln w="6350">
            <a:solidFill>
              <a:srgbClr val="95C11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Row label"/>
          <p:cNvSpPr/>
          <p:nvPr/>
        </p:nvSpPr>
        <p:spPr>
          <a:xfrm>
            <a:off x="1143000" y="4005730"/>
            <a:ext cx="3108960" cy="65902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1" i="0">
                <a:solidFill>
                  <a:srgbClr val="0E0E0E"/>
                </a:solidFill>
                <a:latin typeface="Source Sans 3"/>
              </a:rPr>
              <a:t>Second line</a:t>
            </a:r>
          </a:p>
        </p:txBody>
      </p:sp>
      <p:sp>
        <p:nvSpPr>
          <p:cNvPr id="33" name="Bar"/>
          <p:cNvSpPr/>
          <p:nvPr/>
        </p:nvSpPr>
        <p:spPr>
          <a:xfrm>
            <a:off x="4389120" y="4130945"/>
            <a:ext cx="12893039" cy="408596"/>
          </a:xfrm>
          <a:prstGeom prst="roundRect">
            <a:avLst>
              <a:gd name="adj" fmla="val 0"/>
            </a:avLst>
          </a:prstGeom>
          <a:solidFill>
            <a:srgbClr val="0E0E0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4F4F4"/>
                </a:solidFill>
                <a:latin typeface="Source Sans 3"/>
              </a:rPr>
              <a:t>Management</a:t>
            </a:r>
          </a:p>
        </p:txBody>
      </p:sp>
      <p:sp>
        <p:nvSpPr>
          <p:cNvPr id="34" name="Legend"/>
          <p:cNvSpPr/>
          <p:nvPr/>
        </p:nvSpPr>
        <p:spPr>
          <a:xfrm>
            <a:off x="1143000" y="4929932"/>
            <a:ext cx="365760" cy="201168"/>
          </a:xfrm>
          <a:prstGeom prst="roundRect">
            <a:avLst>
              <a:gd name="adj" fmla="val 0"/>
            </a:avLst>
          </a:prstGeom>
          <a:solidFill>
            <a:srgbClr val="95C1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35" name="Legend text"/>
          <p:cNvSpPr/>
          <p:nvPr/>
        </p:nvSpPr>
        <p:spPr>
          <a:xfrm>
            <a:off x="1554480" y="4847636"/>
            <a:ext cx="957072" cy="365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Source Sans 3"/>
              </a:rPr>
              <a:t>Sprint</a:t>
            </a:r>
          </a:p>
        </p:txBody>
      </p:sp>
      <p:sp>
        <p:nvSpPr>
          <p:cNvPr id="36" name="Legend"/>
          <p:cNvSpPr/>
          <p:nvPr/>
        </p:nvSpPr>
        <p:spPr>
          <a:xfrm>
            <a:off x="2694431" y="4929932"/>
            <a:ext cx="365760" cy="201168"/>
          </a:xfrm>
          <a:prstGeom prst="roundRect">
            <a:avLst>
              <a:gd name="adj" fmla="val 0"/>
            </a:avLst>
          </a:prstGeom>
          <a:solidFill>
            <a:srgbClr val="0E0E0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37" name="Legend text"/>
          <p:cNvSpPr/>
          <p:nvPr/>
        </p:nvSpPr>
        <p:spPr>
          <a:xfrm>
            <a:off x="3105912" y="4847636"/>
            <a:ext cx="1412240" cy="365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Source Sans 3"/>
              </a:rPr>
              <a:t>Management</a:t>
            </a:r>
          </a:p>
        </p:txBody>
      </p:sp>
      <p:sp>
        <p:nvSpPr>
          <p:cNvPr id="38" name="Legend"/>
          <p:cNvSpPr/>
          <p:nvPr/>
        </p:nvSpPr>
        <p:spPr>
          <a:xfrm>
            <a:off x="4701032" y="4929932"/>
            <a:ext cx="365760" cy="201168"/>
          </a:xfrm>
          <a:prstGeom prst="roundRect">
            <a:avLst>
              <a:gd name="adj" fmla="val 0"/>
            </a:avLst>
          </a:prstGeom>
          <a:solidFill>
            <a:srgbClr val="F4F4F4"/>
          </a:solidFill>
          <a:ln w="19050">
            <a:solidFill>
              <a:srgbClr val="0E0E0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39" name="Legend text"/>
          <p:cNvSpPr/>
          <p:nvPr/>
        </p:nvSpPr>
        <p:spPr>
          <a:xfrm>
            <a:off x="5112512" y="4847636"/>
            <a:ext cx="957072" cy="365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Source Sans 3"/>
              </a:rPr>
              <a:t>Change</a:t>
            </a:r>
          </a:p>
        </p:txBody>
      </p:sp>
      <p:sp>
        <p:nvSpPr>
          <p:cNvPr id="40" name="Milestones"/>
          <p:cNvSpPr/>
          <p:nvPr/>
        </p:nvSpPr>
        <p:spPr>
          <a:xfrm>
            <a:off x="1143000" y="5350556"/>
            <a:ext cx="7886700" cy="43891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E0E0E"/>
                </a:solidFill>
                <a:latin typeface="Source Sans 3"/>
              </a:rPr>
              <a:t>M1  </a:t>
            </a:r>
            <a:r>
              <a:rPr sz="1600" b="0" i="0">
                <a:solidFill>
                  <a:srgbClr val="0E0E0E"/>
                </a:solidFill>
                <a:latin typeface="Source Sans 3"/>
              </a:rPr>
              <a:t>Start</a:t>
            </a:r>
            <a:r>
              <a:rPr sz="1600" b="0" i="0">
                <a:solidFill>
                  <a:srgbClr val="0E0E0E"/>
                </a:solidFill>
                <a:latin typeface="Source Sans 3"/>
              </a:rPr>
              <a:t>  ·  Sample</a:t>
            </a:r>
          </a:p>
        </p:txBody>
      </p:sp>
      <p:sp>
        <p:nvSpPr>
          <p:cNvPr id="41" name="Milestones"/>
          <p:cNvSpPr/>
          <p:nvPr/>
        </p:nvSpPr>
        <p:spPr>
          <a:xfrm>
            <a:off x="9212580" y="5350556"/>
            <a:ext cx="7886700" cy="43891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E0E0E"/>
                </a:solidFill>
                <a:latin typeface="Source Sans 3"/>
              </a:rPr>
              <a:t>M2  </a:t>
            </a:r>
            <a:r>
              <a:rPr sz="1600" b="0" i="0">
                <a:solidFill>
                  <a:srgbClr val="0E0E0E"/>
                </a:solidFill>
                <a:latin typeface="Source Sans 3"/>
              </a:rPr>
              <a:t>Delivery</a:t>
            </a:r>
            <a:r>
              <a:rPr sz="1600" b="0" i="0">
                <a:solidFill>
                  <a:srgbClr val="0E0E0E"/>
                </a:solidFill>
                <a:latin typeface="Source Sans 3"/>
              </a:rPr>
              <a:t>  ·  Sample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Source Sans 3"/>
              </a:rPr>
              <a:t>Team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Example profiles, no people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Profiles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sp>
        <p:nvSpPr>
          <p:cNvPr id="7" name="Card"/>
          <p:cNvSpPr/>
          <p:nvPr/>
        </p:nvSpPr>
        <p:spPr>
          <a:xfrm>
            <a:off x="1143000" y="2057400"/>
            <a:ext cx="5166359" cy="1902307"/>
          </a:xfrm>
          <a:prstGeom prst="rect">
            <a:avLst/>
          </a:prstGeom>
          <a:solidFill>
            <a:srgbClr val="CFF27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E0E0E"/>
                </a:solidFill>
                <a:latin typeface="Source Sans 3"/>
              </a:rPr>
              <a:t>DIRECTION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E0E0E"/>
                </a:solidFill>
                <a:latin typeface="Source Sans 3"/>
              </a:rPr>
              <a:t>Profile 1</a:t>
            </a:r>
          </a:p>
          <a:p>
            <a:pPr algn="l" marL="0" indent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E0E0E"/>
                </a:solidFill>
                <a:latin typeface="Source Sans 3"/>
              </a:rPr>
              <a:t>Direction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E0E0E"/>
                </a:solidFill>
                <a:latin typeface="Source Sans 3"/>
              </a:rPr>
              <a:t>Fictitious profile description.</a:t>
            </a:r>
          </a:p>
        </p:txBody>
      </p:sp>
      <p:sp>
        <p:nvSpPr>
          <p:cNvPr id="8" name="Card accent"/>
          <p:cNvSpPr/>
          <p:nvPr/>
        </p:nvSpPr>
        <p:spPr>
          <a:xfrm>
            <a:off x="1143000" y="2057400"/>
            <a:ext cx="5166359" cy="73152"/>
          </a:xfrm>
          <a:prstGeom prst="rect">
            <a:avLst/>
          </a:prstGeom>
          <a:solidFill>
            <a:srgbClr val="95C1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9" name="Card"/>
          <p:cNvSpPr/>
          <p:nvPr/>
        </p:nvSpPr>
        <p:spPr>
          <a:xfrm>
            <a:off x="6629399" y="2057400"/>
            <a:ext cx="5166359" cy="1902307"/>
          </a:xfrm>
          <a:prstGeom prst="rect">
            <a:avLst/>
          </a:prstGeom>
          <a:solidFill>
            <a:srgbClr val="CFF27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E0E0E"/>
                </a:solidFill>
                <a:latin typeface="Source Sans 3"/>
              </a:rPr>
              <a:t>CONSULTING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E0E0E"/>
                </a:solidFill>
                <a:latin typeface="Source Sans 3"/>
              </a:rPr>
              <a:t>Profile 2</a:t>
            </a:r>
          </a:p>
          <a:p>
            <a:pPr algn="l" marL="0" indent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E0E0E"/>
                </a:solidFill>
                <a:latin typeface="Source Sans 3"/>
              </a:rPr>
              <a:t>Consulting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E0E0E"/>
                </a:solidFill>
                <a:latin typeface="Source Sans 3"/>
              </a:rPr>
              <a:t>Fictitious profile description.</a:t>
            </a:r>
          </a:p>
        </p:txBody>
      </p:sp>
      <p:sp>
        <p:nvSpPr>
          <p:cNvPr id="10" name="Card accent"/>
          <p:cNvSpPr/>
          <p:nvPr/>
        </p:nvSpPr>
        <p:spPr>
          <a:xfrm>
            <a:off x="6629399" y="2057400"/>
            <a:ext cx="5166359" cy="73152"/>
          </a:xfrm>
          <a:prstGeom prst="rect">
            <a:avLst/>
          </a:prstGeom>
          <a:solidFill>
            <a:srgbClr val="95C1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11" name="Card"/>
          <p:cNvSpPr/>
          <p:nvPr/>
        </p:nvSpPr>
        <p:spPr>
          <a:xfrm>
            <a:off x="12115799" y="2057400"/>
            <a:ext cx="5166359" cy="1902307"/>
          </a:xfrm>
          <a:prstGeom prst="rect">
            <a:avLst/>
          </a:prstGeom>
          <a:solidFill>
            <a:srgbClr val="CFF27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E0E0E"/>
                </a:solidFill>
                <a:latin typeface="Source Sans 3"/>
              </a:rPr>
              <a:t>ANALYSIS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E0E0E"/>
                </a:solidFill>
                <a:latin typeface="Source Sans 3"/>
              </a:rPr>
              <a:t>Profile 3</a:t>
            </a:r>
          </a:p>
          <a:p>
            <a:pPr algn="l" marL="0" indent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E0E0E"/>
                </a:solidFill>
                <a:latin typeface="Source Sans 3"/>
              </a:rPr>
              <a:t>Analysis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E0E0E"/>
                </a:solidFill>
                <a:latin typeface="Source Sans 3"/>
              </a:rPr>
              <a:t>Fictitious profile description.</a:t>
            </a:r>
          </a:p>
        </p:txBody>
      </p:sp>
      <p:sp>
        <p:nvSpPr>
          <p:cNvPr id="12" name="Card accent"/>
          <p:cNvSpPr/>
          <p:nvPr/>
        </p:nvSpPr>
        <p:spPr>
          <a:xfrm>
            <a:off x="12115799" y="2057400"/>
            <a:ext cx="5166359" cy="73152"/>
          </a:xfrm>
          <a:prstGeom prst="rect">
            <a:avLst/>
          </a:prstGeom>
          <a:solidFill>
            <a:srgbClr val="95C1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Source Sans 3"/>
              </a:rPr>
              <a:t>Fees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Fictitious amounts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Quotation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graphicFrame>
        <p:nvGraphicFramePr>
          <p:cNvPr id="7" name="Table"/>
          <p:cNvGraphicFramePr>
            <a:graphicFrameLocks noGrp="1"/>
          </p:cNvGraphicFramePr>
          <p:nvPr/>
        </p:nvGraphicFramePr>
        <p:xfrm>
          <a:off x="1143000" y="2057400"/>
          <a:ext cx="16139158" cy="2965398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10270374"/>
                <a:gridCol w="2934392"/>
                <a:gridCol w="2934392"/>
              </a:tblGrid>
              <a:tr h="494233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E0E0E"/>
                          </a:solidFill>
                          <a:latin typeface="Source Sans 3"/>
                        </a:rPr>
                        <a:t>Item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9050">
                      <a:solidFill>
                        <a:srgbClr val="0E0E0E"/>
                      </a:solidFill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E0E0E"/>
                          </a:solidFill>
                          <a:latin typeface="Source Sans 3"/>
                        </a:rPr>
                        <a:t>Quantity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9050">
                      <a:solidFill>
                        <a:srgbClr val="0E0E0E"/>
                      </a:solidFill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E0E0E"/>
                          </a:solidFill>
                          <a:latin typeface="Source Sans 3"/>
                        </a:rPr>
                        <a:t>Amount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9050">
                      <a:solidFill>
                        <a:srgbClr val="0E0E0E"/>
                      </a:solidFill>
                    </a:lnB>
                    <a:noFill/>
                  </a:tcPr>
                </a:tc>
              </a:tr>
              <a:tr h="494233">
                <a:tc gridSpan="3"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E0E0E"/>
                          </a:solidFill>
                          <a:latin typeface="Source Sans 3"/>
                        </a:rPr>
                        <a:t>Example phase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/>
                  </a:txBody>
                  <a:tcPr/>
                </a:tc>
                <a:tc hMerge="1">
                  <a:txBody>
                    <a:bodyPr/>
                    <a:lstStyle/>
                    <a:p/>
                  </a:txBody>
                  <a:tcPr/>
                </a:tc>
              </a:tr>
              <a:tr h="494233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Source Sans 3"/>
                        </a:rPr>
                        <a:t>Item one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Source Sans 3"/>
                        </a:rPr>
                        <a:t>0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Source Sans 3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  <a:tr h="494233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Source Sans 3"/>
                        </a:rPr>
                        <a:t>Item two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Source Sans 3"/>
                        </a:rPr>
                        <a:t>0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Source Sans 3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  <a:tr h="494233">
                <a:tc gridSpan="2"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Source Sans 3"/>
                        </a:rPr>
                        <a:t>Base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Source Sans 3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  <a:tr h="494233">
                <a:tc gridSpan="2"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E0E0E"/>
                          </a:solidFill>
                          <a:latin typeface="Source Sans 3"/>
                        </a:rPr>
                        <a:t>Total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E0E0E"/>
                          </a:solidFill>
                          <a:latin typeface="Source Sans 3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4400" b="1">
                <a:solidFill>
                  <a:srgbClr val="F4F4F4"/>
                </a:solidFill>
                <a:latin typeface="Source Sans 3"/>
              </a:rPr>
              <a:t>Fees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4" sz="quarter"/>
          </p:nvPr>
        </p:nvSpPr>
        <p:spPr/>
        <p:txBody>
          <a:bodyPr wrap="square">
            <a:noAutofit/>
          </a:bodyPr>
          <a:lstStyle/>
          <a:p>
            <a:r>
              <a:rPr sz="2800">
                <a:solidFill>
                  <a:srgbClr val="F4F4F4"/>
                </a:solidFill>
              </a:rPr>
              <a:t>Quotation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5" sz="quarter"/>
          </p:nvPr>
        </p:nvSpPr>
        <p:spPr/>
        <p:txBody>
          <a:bodyPr wrap="square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4F4F4"/>
                </a:solidFill>
                <a:latin typeface="Source Sans 3"/>
              </a:rPr>
              <a:t>1  </a:t>
            </a:r>
            <a:r>
              <a:rPr sz="2400" b="0" i="0">
                <a:solidFill>
                  <a:srgbClr val="F4F4F4"/>
                </a:solidFill>
                <a:latin typeface="Source Sans 3"/>
              </a:rPr>
              <a:t>Context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4F4F4"/>
                </a:solidFill>
                <a:latin typeface="Source Sans 3"/>
              </a:rPr>
              <a:t>2  </a:t>
            </a:r>
            <a:r>
              <a:rPr sz="2400" b="0" i="0">
                <a:solidFill>
                  <a:srgbClr val="F4F4F4"/>
                </a:solidFill>
                <a:latin typeface="Source Sans 3"/>
              </a:rPr>
              <a:t>Scope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4F4F4"/>
                </a:solidFill>
                <a:latin typeface="Source Sans 3"/>
              </a:rPr>
              <a:t>3  </a:t>
            </a:r>
            <a:r>
              <a:rPr sz="2400" b="0" i="0">
                <a:solidFill>
                  <a:srgbClr val="F4F4F4"/>
                </a:solidFill>
                <a:latin typeface="Source Sans 3"/>
              </a:rPr>
              <a:t>Summary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4F4F4"/>
                </a:solidFill>
                <a:latin typeface="Source Sans 3"/>
              </a:rPr>
              <a:t>4  </a:t>
            </a:r>
            <a:r>
              <a:rPr sz="2400" b="0" i="0">
                <a:solidFill>
                  <a:srgbClr val="F4F4F4"/>
                </a:solidFill>
                <a:latin typeface="Source Sans 3"/>
              </a:rPr>
              <a:t>Plan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4F4F4"/>
                </a:solidFill>
                <a:latin typeface="Source Sans 3"/>
              </a:rPr>
              <a:t>5  </a:t>
            </a:r>
            <a:r>
              <a:rPr sz="2400" b="0" i="0">
                <a:solidFill>
                  <a:srgbClr val="F4F4F4"/>
                </a:solidFill>
                <a:latin typeface="Source Sans 3"/>
              </a:rPr>
              <a:t>Team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4F4F4"/>
                </a:solidFill>
                <a:latin typeface="Source Sans 3"/>
              </a:rPr>
              <a:t>6  </a:t>
            </a:r>
            <a:r>
              <a:rPr sz="2400" b="0" i="0">
                <a:solidFill>
                  <a:srgbClr val="F4F4F4"/>
                </a:solidFill>
                <a:latin typeface="Source Sans 3"/>
              </a:rPr>
              <a:t>Fees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4000" b="1">
                <a:solidFill>
                  <a:srgbClr val="F4F4F4"/>
                </a:solidFill>
                <a:latin typeface="Source Sans 3"/>
              </a:rPr>
              <a:t>Contents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4400" b="1">
                <a:solidFill>
                  <a:srgbClr val="F4F4F4"/>
                </a:solidFill>
                <a:latin typeface="Source Sans 3"/>
              </a:rPr>
              <a:t>Thank you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4" sz="quarter"/>
          </p:nvPr>
        </p:nvSpPr>
        <p:spPr>
          <a:xfrm>
            <a:off x="960120" y="8147304"/>
            <a:ext cx="11521440" cy="1207008"/>
          </a:xfrm>
        </p:spPr>
        <p:txBody>
          <a:bodyPr wrap="square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F4F4F4"/>
                </a:solidFill>
                <a:latin typeface="Source Sans 3"/>
              </a:rPr>
              <a:t>Deck sample</a:t>
            </a:r>
          </a:p>
          <a:p>
            <a:pPr algn="l" marL="0" indent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sz="2200" b="0" i="0">
                <a:solidFill>
                  <a:srgbClr val="F4F4F4"/>
                </a:solidFill>
                <a:latin typeface="Source Sans 3"/>
              </a:rPr>
              <a:t>Fictitious content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GENARAL LAYOUTS">
  <a:themeElements>
    <a:clrScheme name="Custom 1">
      <a:dk1>
        <a:srgbClr val="0E0E0E"/>
      </a:dk1>
      <a:lt1>
        <a:srgbClr val="F4F4F4"/>
      </a:lt1>
      <a:dk2>
        <a:srgbClr val="95C11F"/>
      </a:dk2>
      <a:lt2>
        <a:srgbClr val="CFF270"/>
      </a:lt2>
      <a:accent1>
        <a:srgbClr val="95C11F"/>
      </a:accent1>
      <a:accent2>
        <a:srgbClr val="95C11F"/>
      </a:accent2>
      <a:accent3>
        <a:srgbClr val="0E0E0E"/>
      </a:accent3>
      <a:accent4>
        <a:srgbClr val="0E0E0E"/>
      </a:accent4>
      <a:accent5>
        <a:srgbClr val="0E0E0E"/>
      </a:accent5>
      <a:accent6>
        <a:srgbClr val="0E0E0E"/>
      </a:accent6>
      <a:hlink>
        <a:srgbClr val="0E0E0E"/>
      </a:hlink>
      <a:folHlink>
        <a:srgbClr val="0E0E0E"/>
      </a:folHlink>
    </a:clrScheme>
    <a:fontScheme name="Simplicity - Roboto">
      <a:majorFont>
        <a:latin typeface="Source Sans 3"/>
        <a:ea typeface=""/>
        <a:cs typeface=""/>
      </a:majorFont>
      <a:minorFont>
        <a:latin typeface="Source Sans 3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000000"/>
        </a:solidFill>
        <a:ln w="5740" cap="flat">
          <a:noFill/>
          <a:prstDash val="solid"/>
          <a:miter/>
        </a:ln>
      </a:spPr>
      <a:bodyPr rtlCol="0" anchor="ctr"/>
      <a:lstStyle>
        <a:defPPr algn="l">
          <a:defRPr/>
        </a:defPPr>
      </a:lstStyle>
    </a:spDef>
    <a:lnDef>
      <a:spPr>
        <a:ln w="25400" cap="sq">
          <a:solidFill>
            <a:schemeClr val="accent2"/>
          </a:solidFill>
          <a:bevel/>
          <a:headEnd type="none"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2000">
            <a:solidFill>
              <a:schemeClr val="tx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Observatorio 360º</dc:title>
  <dc:creator>Observatorio 360º</dc:creator>
  <cp:lastModifiedBy/>
  <cp:revision>1</cp:revision>
  <cp:lastPrinted>2022-01-10T23:20:37Z</cp:lastPrinted>
  <dcterms:created xsi:type="dcterms:W3CDTF">2015-01-20T11:47:48Z</dcterms:created>
  <dcterms:modified xsi:type="dcterms:W3CDTF">2024-05-10T13:22:29Z</dcterms:modified>
  <dc:description/>
</cp:coreProperties>
</file>